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2518A-AF12-45ED-A7E8-E3BF090F41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65D65-0A2F-4126-B523-498A8729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“PBIS good vs bad examples” classroom</a:t>
            </a:r>
            <a:r>
              <a:rPr lang="en-US" baseline="0" dirty="0" smtClean="0"/>
              <a:t> section starts at 6:06 and ends t 7:48.</a:t>
            </a:r>
          </a:p>
          <a:p>
            <a:r>
              <a:rPr lang="en-US" dirty="0" smtClean="0"/>
              <a:t>“PBIS right way vs wrong way” video classroom setting</a:t>
            </a:r>
            <a:r>
              <a:rPr lang="en-US" baseline="0" dirty="0" smtClean="0"/>
              <a:t> starts at 6:06 and ends at 7:48</a:t>
            </a:r>
          </a:p>
          <a:p>
            <a:r>
              <a:rPr lang="en-US" baseline="0" dirty="0" smtClean="0"/>
              <a:t>“PBIS whip </a:t>
            </a:r>
            <a:r>
              <a:rPr lang="en-US" baseline="0" dirty="0" err="1" smtClean="0"/>
              <a:t>nae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nae</a:t>
            </a:r>
            <a:r>
              <a:rPr lang="en-US" baseline="0" dirty="0" smtClean="0"/>
              <a:t>” is a great overall video for Responsibility as well </a:t>
            </a:r>
            <a:r>
              <a:rPr lang="en-US" baseline="0" smtClean="0"/>
              <a:t>as Respect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65D65-0A2F-4126-B523-498A872955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5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6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0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3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3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3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5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55000">
              <a:schemeClr val="accent6">
                <a:lumMod val="45000"/>
                <a:lumOff val="55000"/>
              </a:schemeClr>
            </a:gs>
            <a:gs pos="91000">
              <a:schemeClr val="accent6">
                <a:lumMod val="45000"/>
                <a:lumOff val="55000"/>
              </a:schemeClr>
            </a:gs>
            <a:gs pos="0">
              <a:srgbClr val="00B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1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hyperlink" Target="https://www.youtube.com/watch?v=HO-M_QpiG5o" TargetMode="External"/><Relationship Id="rId4" Type="http://schemas.openxmlformats.org/officeDocument/2006/relationships/hyperlink" Target="https://www.youtube.com/watch?v=oizCSPgk2g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836" y="1590810"/>
            <a:ext cx="8200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Impact" panose="020B0806030902050204" pitchFamily="34" charset="0"/>
              </a:rPr>
              <a:t>Responsibility </a:t>
            </a:r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Impact" panose="020B0806030902050204" pitchFamily="34" charset="0"/>
              </a:rPr>
              <a:t>Be prepared!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Impact" panose="020B0806030902050204" pitchFamily="34" charset="0"/>
              </a:rPr>
              <a:t>Do you have everything you need to do your work?</a:t>
            </a:r>
          </a:p>
          <a:p>
            <a:pPr lvl="1"/>
            <a:endParaRPr lang="en-US" sz="2800" dirty="0" smtClean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Impact" panose="020B0806030902050204" pitchFamily="34" charset="0"/>
              </a:rPr>
              <a:t>What does this look like?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black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91" y="2647666"/>
            <a:ext cx="5166088" cy="391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8200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Impact" panose="020B0806030902050204" pitchFamily="34" charset="0"/>
              </a:rPr>
              <a:t>Responsibility </a:t>
            </a:r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Impact" panose="020B0806030902050204" pitchFamily="34" charset="0"/>
              </a:rPr>
              <a:t>Do Your Best Work!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Impact" panose="020B0806030902050204" pitchFamily="34" charset="0"/>
              </a:rPr>
              <a:t>Are you showing “4 apple” work?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229" y="2582569"/>
            <a:ext cx="2755631" cy="367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8200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Impact" panose="020B0806030902050204" pitchFamily="34" charset="0"/>
              </a:rPr>
              <a:t>Responsibility </a:t>
            </a:r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Impact" panose="020B0806030902050204" pitchFamily="34" charset="0"/>
              </a:rPr>
              <a:t>Transition quickly – don’t waste time.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Keep your things and work space neat and tidy.</a:t>
            </a:r>
          </a:p>
          <a:p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	</a:t>
            </a: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7747" y="2926783"/>
            <a:ext cx="2944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"PBIS good vs bad examples"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4676" y="3757182"/>
            <a:ext cx="3468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"PBIS right way vs wrong way"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4217" y="4595463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"PBIS whip </a:t>
            </a:r>
            <a:r>
              <a:rPr lang="en-US" dirty="0" err="1" smtClean="0">
                <a:hlinkClick r:id="rId6" action="ppaction://hlinksldjump"/>
              </a:rPr>
              <a:t>nae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en-US" dirty="0" err="1" smtClean="0">
                <a:hlinkClick r:id="rId6" action="ppaction://hlinksldjump"/>
              </a:rPr>
              <a:t>nae</a:t>
            </a:r>
            <a:r>
              <a:rPr lang="en-US" dirty="0" smtClean="0">
                <a:hlinkClick r:id="rId6" action="ppaction://hlinksldjump"/>
              </a:rPr>
              <a:t>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DA0A4A84AEFB47418D39E33FE2E398D2" ma:contentTypeVersion="9" ma:contentTypeDescription="" ma:contentTypeScope="" ma:versionID="e3ae34224de7cc85db9cc8da0873878c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827ddb165f4c77df083115519c946346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Form xmlns="1e050540-abf7-4cd0-9094-0488f67136b7">No</DocumentForm>
    <DocumentCategories xmlns="1e050540-abf7-4cd0-9094-0488f67136b7">Resource</DocumentCategories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757B9D0-E827-4107-98ED-156F3AACB347}"/>
</file>

<file path=customXml/itemProps2.xml><?xml version="1.0" encoding="utf-8"?>
<ds:datastoreItem xmlns:ds="http://schemas.openxmlformats.org/officeDocument/2006/customXml" ds:itemID="{F017A65F-051D-4256-8BBF-C2262DC7CBE6}"/>
</file>

<file path=customXml/itemProps3.xml><?xml version="1.0" encoding="utf-8"?>
<ds:datastoreItem xmlns:ds="http://schemas.openxmlformats.org/officeDocument/2006/customXml" ds:itemID="{21FB38CE-1271-4BAD-BE01-B7D916DB6A33}"/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138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Franklin Gothic Demi Cond</vt:lpstr>
      <vt:lpstr>Impact</vt:lpstr>
      <vt:lpstr>Tahoma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Larsen, Suzanne (ASD-W)</dc:creator>
  <cp:lastModifiedBy>Larsen, Suzanne (ASD-W)</cp:lastModifiedBy>
  <cp:revision>14</cp:revision>
  <dcterms:created xsi:type="dcterms:W3CDTF">2017-06-22T13:11:40Z</dcterms:created>
  <dcterms:modified xsi:type="dcterms:W3CDTF">2017-09-15T16:50:21Z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0x010100F2A1E1E4D320C749A22EC3F91FD053D600DA0A4A84AEFB47418D39E33FE2E398D2</vt:lpwstr>
  </property>
</Properties>
</file>